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7"/>
  </p:notesMasterIdLst>
  <p:sldIdLst>
    <p:sldId id="257" r:id="rId2"/>
    <p:sldId id="262" r:id="rId3"/>
    <p:sldId id="261" r:id="rId4"/>
    <p:sldId id="258" r:id="rId5"/>
    <p:sldId id="279" r:id="rId6"/>
    <p:sldId id="280" r:id="rId7"/>
    <p:sldId id="270" r:id="rId8"/>
    <p:sldId id="271" r:id="rId9"/>
    <p:sldId id="276" r:id="rId10"/>
    <p:sldId id="272" r:id="rId11"/>
    <p:sldId id="273" r:id="rId12"/>
    <p:sldId id="277" r:id="rId13"/>
    <p:sldId id="274" r:id="rId14"/>
    <p:sldId id="275" r:id="rId15"/>
    <p:sldId id="269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함초롬돋움" panose="020B0604000101010101" pitchFamily="50" charset="-127"/>
      <p:regular r:id="rId20"/>
      <p:bold r:id="rId21"/>
    </p:embeddedFont>
    <p:embeddedFont>
      <p:font typeface="휴먼둥근헤드라인" panose="02030504000101010101" pitchFamily="18" charset="-127"/>
      <p:regular r:id="rId22"/>
    </p:embeddedFont>
    <p:embeddedFont>
      <p:font typeface="휴먼엑스포" panose="0203050400010101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8747" y="2447473"/>
            <a:ext cx="71545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30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</a:t>
            </a:r>
            <a:r>
              <a:rPr lang="ko-KR" altLang="en-US" sz="6600" spc="-30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조립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915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 Car </a:t>
            </a:r>
            <a:r>
              <a:rPr lang="ko-KR" altLang="en-US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조립 방법</a:t>
            </a:r>
          </a:p>
        </p:txBody>
      </p:sp>
    </p:spTree>
    <p:extLst>
      <p:ext uri="{BB962C8B-B14F-4D97-AF65-F5344CB8AC3E}">
        <p14:creationId xmlns:p14="http://schemas.microsoft.com/office/powerpoint/2010/main" val="37402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3"/>
            <a:ext cx="4488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조립 방법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83" y="498947"/>
            <a:ext cx="66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71734" y="5597287"/>
            <a:ext cx="5633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기판에 </a:t>
            </a:r>
            <a:r>
              <a:rPr lang="en-US" altLang="ko-KR" sz="23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Raspberrypi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PWM Servo Driver 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3F5A60-3C48-47AE-BE34-83232F8F4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7" r="21803" b="16932"/>
          <a:stretch/>
        </p:blipFill>
        <p:spPr>
          <a:xfrm>
            <a:off x="762667" y="1787516"/>
            <a:ext cx="5321445" cy="3267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D97D4-5225-4DF7-8BAA-A3D2DEB91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3" t="13730" b="7575"/>
          <a:stretch/>
        </p:blipFill>
        <p:spPr>
          <a:xfrm rot="16200000">
            <a:off x="7171221" y="1034349"/>
            <a:ext cx="3267572" cy="47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0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3"/>
            <a:ext cx="4488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조립 방법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83" y="498947"/>
            <a:ext cx="66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85537" y="5658124"/>
            <a:ext cx="50209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Cage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Camera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부착하고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기판에 고정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536EC-BCEC-4A59-9CE3-B247EC3ECF7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FE04-B1CA-4163-AEE4-85D2E0D436DD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40C792-0171-4A4F-B669-1D4624F5917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78AD1A5-106A-40A3-AFA0-62CB32C60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368" t="14008" r="5368" b="8332"/>
          <a:stretch/>
        </p:blipFill>
        <p:spPr>
          <a:xfrm>
            <a:off x="5515251" y="1826193"/>
            <a:ext cx="5889493" cy="34303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57243D-CD9E-4BA0-A07D-B3D3358F8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16"/>
          <a:stretch/>
        </p:blipFill>
        <p:spPr>
          <a:xfrm>
            <a:off x="787256" y="1826193"/>
            <a:ext cx="4499010" cy="34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8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915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15313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95451" y="437393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83" y="498947"/>
            <a:ext cx="66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CFBA66-8C74-4209-9623-51494CD02EB5}"/>
              </a:ext>
            </a:extLst>
          </p:cNvPr>
          <p:cNvCxnSpPr/>
          <p:nvPr/>
        </p:nvCxnSpPr>
        <p:spPr>
          <a:xfrm>
            <a:off x="1175649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23229-39A6-49C3-A224-B1093C9CD71F}"/>
              </a:ext>
            </a:extLst>
          </p:cNvPr>
          <p:cNvCxnSpPr/>
          <p:nvPr/>
        </p:nvCxnSpPr>
        <p:spPr>
          <a:xfrm>
            <a:off x="1047256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DF6ED05-F44F-43FA-96A3-DB103B4E290F}"/>
              </a:ext>
            </a:extLst>
          </p:cNvPr>
          <p:cNvCxnSpPr/>
          <p:nvPr/>
        </p:nvCxnSpPr>
        <p:spPr>
          <a:xfrm>
            <a:off x="1090013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987688-536E-46F0-B837-FFC7D30E676E}"/>
              </a:ext>
            </a:extLst>
          </p:cNvPr>
          <p:cNvCxnSpPr/>
          <p:nvPr/>
        </p:nvCxnSpPr>
        <p:spPr>
          <a:xfrm>
            <a:off x="1132769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EFC9FE7-10BB-4E60-93A3-5E3A9C3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34" y="2217270"/>
            <a:ext cx="4868776" cy="36515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FF992E-398A-4A94-931F-2D77F0C4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57" y="2217270"/>
            <a:ext cx="4868775" cy="3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1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3264" y="2447473"/>
            <a:ext cx="5745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50" y="2536845"/>
            <a:ext cx="1627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8000" b="1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416579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</a:t>
            </a:r>
            <a:r>
              <a:rPr lang="ko-KR" altLang="en-US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Car</a:t>
            </a:r>
            <a:r>
              <a:rPr lang="ko-KR" altLang="en-US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4450" y="2536845"/>
            <a:ext cx="1627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8000" b="1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4044950"/>
            <a:ext cx="2201573" cy="711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 Car</a:t>
            </a:r>
          </a:p>
          <a:p>
            <a:pPr algn="ctr"/>
            <a:r>
              <a:rPr lang="en-US" altLang="ko-KR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Component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4050" y="2536845"/>
            <a:ext cx="1627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8000" b="1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044949"/>
            <a:ext cx="2201573" cy="71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 car</a:t>
            </a: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조립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93650" y="2536845"/>
            <a:ext cx="1627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8000" b="1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416579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7387" y="121266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915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 Car </a:t>
            </a:r>
            <a:r>
              <a:rPr lang="ko-KR" altLang="en-US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07126" y="43739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Car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84" y="498947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145" y="1852405"/>
            <a:ext cx="5946447" cy="378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 car is and opensource DIY self driving platform for small scale cars.</a:t>
            </a:r>
          </a:p>
          <a:p>
            <a:pPr algn="ctr">
              <a:lnSpc>
                <a:spcPct val="150000"/>
              </a:lnSpc>
            </a:pPr>
            <a:endParaRPr lang="en-US" altLang="ko-KR" sz="1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RC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Car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23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Raspberrypi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Camera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연결해 영상을 녹화하며 주행한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23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학습을 통해 스스로 길을 찾아가는 자동차</a:t>
            </a:r>
            <a:endParaRPr lang="en-US" altLang="ko-KR" sz="23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사람이 먼저 조종해서 길을 익히게 하면 </a:t>
            </a:r>
            <a:r>
              <a:rPr lang="ko-KR" altLang="en-US" sz="23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동키카가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도로주행 패턴을 바탕으로 자율주행</a:t>
            </a:r>
            <a:endParaRPr lang="en-US" altLang="ko-KR" sz="2300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954154-E23B-49D4-9CA7-A206AC6D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4" y="1540904"/>
            <a:ext cx="4825414" cy="43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07126" y="43739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Car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84" y="498947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F07485A-6D96-4945-8B98-86C4EB1B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51" y="1739213"/>
            <a:ext cx="8877300" cy="160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7150DD-A840-467B-BE97-411989F7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51" y="3642155"/>
            <a:ext cx="87058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07126" y="43739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Car</a:t>
            </a:r>
            <a:r>
              <a:rPr lang="ko-KR" altLang="en-US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84" y="498947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2AC6609-C428-4C85-B64D-B86268A7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36" y="1747837"/>
            <a:ext cx="6029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1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915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Donkey</a:t>
            </a:r>
            <a:r>
              <a:rPr lang="ko-KR" altLang="en-US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Car Component</a:t>
            </a:r>
            <a:endParaRPr lang="ko-KR" alt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9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3"/>
            <a:ext cx="5170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Component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883" y="498947"/>
            <a:ext cx="66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6965" y="5153225"/>
            <a:ext cx="2235884" cy="98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Raspberrypi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 B+</a:t>
            </a: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제어 담당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25D9117-5928-4C3C-A03F-F36BA575942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EE1FB5-F20E-4BFD-9673-878CBAC8671E}"/>
              </a:ext>
            </a:extLst>
          </p:cNvPr>
          <p:cNvCxnSpPr/>
          <p:nvPr/>
        </p:nvCxnSpPr>
        <p:spPr>
          <a:xfrm>
            <a:off x="10430892" y="138880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33F5-C6D9-4885-982D-28A7A63F5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98" y="1704774"/>
            <a:ext cx="3448451" cy="344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A374CC-EBD5-4318-BAB5-FFB11CD44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" t="5895" r="2683" b="7226"/>
          <a:stretch/>
        </p:blipFill>
        <p:spPr>
          <a:xfrm>
            <a:off x="6764177" y="2552910"/>
            <a:ext cx="4026715" cy="1752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D7448B-1841-4FC5-A7EE-090D2D19075D}"/>
              </a:ext>
            </a:extLst>
          </p:cNvPr>
          <p:cNvSpPr txBox="1"/>
          <p:nvPr/>
        </p:nvSpPr>
        <p:spPr>
          <a:xfrm>
            <a:off x="7524430" y="4305088"/>
            <a:ext cx="2578784" cy="98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PWM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Servo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Servo</a:t>
            </a:r>
            <a:r>
              <a:rPr lang="ko-KR" altLang="en-US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PWM</a:t>
            </a:r>
            <a:r>
              <a:rPr lang="ko-KR" altLang="en-US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제어</a:t>
            </a:r>
          </a:p>
        </p:txBody>
      </p:sp>
    </p:spTree>
    <p:extLst>
      <p:ext uri="{BB962C8B-B14F-4D97-AF65-F5344CB8AC3E}">
        <p14:creationId xmlns:p14="http://schemas.microsoft.com/office/powerpoint/2010/main" val="323078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3"/>
            <a:ext cx="5170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Donkey Car Component</a:t>
            </a:r>
            <a:endParaRPr lang="ko-KR" altLang="en-US" sz="3200" spc="-150" dirty="0">
              <a:solidFill>
                <a:srgbClr val="00002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883" y="498947"/>
            <a:ext cx="66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0389" y="5024710"/>
            <a:ext cx="4108817" cy="983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Camera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Lenses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ko-KR" altLang="en-US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Raspberry Pi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Computer Vision</a:t>
            </a:r>
            <a:r>
              <a:rPr lang="ko-KR" altLang="en-US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위한 기본 부품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520B02-5C4C-42E1-888D-45D9F01C7047}"/>
              </a:ext>
            </a:extLst>
          </p:cNvPr>
          <p:cNvCxnSpPr/>
          <p:nvPr/>
        </p:nvCxnSpPr>
        <p:spPr>
          <a:xfrm>
            <a:off x="10858459" y="138880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C0BB94-C209-446D-AF88-B20C281A5B13}"/>
              </a:ext>
            </a:extLst>
          </p:cNvPr>
          <p:cNvCxnSpPr/>
          <p:nvPr/>
        </p:nvCxnSpPr>
        <p:spPr>
          <a:xfrm>
            <a:off x="10430892" y="138880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12112D6-E324-46D4-BDFA-AF7015C7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5" b="986"/>
          <a:stretch/>
        </p:blipFill>
        <p:spPr>
          <a:xfrm>
            <a:off x="1571706" y="2140765"/>
            <a:ext cx="3354863" cy="28839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A17191-D9D5-40FA-B9BD-BEEA55C3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66" y="2140765"/>
            <a:ext cx="5075360" cy="27815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5ABBA-E181-4822-AAB8-CFFC292ED168}"/>
              </a:ext>
            </a:extLst>
          </p:cNvPr>
          <p:cNvSpPr txBox="1"/>
          <p:nvPr/>
        </p:nvSpPr>
        <p:spPr>
          <a:xfrm>
            <a:off x="8113059" y="5024710"/>
            <a:ext cx="1630575" cy="5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spc="-150" dirty="0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HW </a:t>
            </a:r>
            <a:r>
              <a:rPr lang="en-US" altLang="ko-KR" sz="2300" spc="-150" dirty="0" err="1">
                <a:solidFill>
                  <a:srgbClr val="8DBA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Platfom</a:t>
            </a:r>
            <a:endParaRPr lang="ko-KR" altLang="en-US" spc="-150" dirty="0">
              <a:solidFill>
                <a:srgbClr val="8DBAB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7722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167</Words>
  <Application>Microsoft Office PowerPoint</Application>
  <PresentationFormat>와이드스크린</PresentationFormat>
  <Paragraphs>53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휴먼엑스포</vt:lpstr>
      <vt:lpstr>Arial</vt:lpstr>
      <vt:lpstr>함초롬돋움</vt:lpstr>
      <vt:lpstr>맑은 고딕</vt:lpstr>
      <vt:lpstr>휴먼둥근헤드라인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ggoots@naver.com</cp:lastModifiedBy>
  <cp:revision>15</cp:revision>
  <dcterms:created xsi:type="dcterms:W3CDTF">2017-05-29T09:12:16Z</dcterms:created>
  <dcterms:modified xsi:type="dcterms:W3CDTF">2020-01-06T03:39:37Z</dcterms:modified>
</cp:coreProperties>
</file>